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56" r:id="rId3"/>
    <p:sldId id="261" r:id="rId4"/>
    <p:sldId id="262" r:id="rId5"/>
    <p:sldId id="257" r:id="rId6"/>
    <p:sldId id="258" r:id="rId7"/>
    <p:sldId id="264" r:id="rId8"/>
    <p:sldId id="259" r:id="rId9"/>
    <p:sldId id="260" r:id="rId10"/>
    <p:sldId id="263" r:id="rId1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4458D-D75B-4E9A-89FE-3BA38904C03F}" type="datetimeFigureOut">
              <a:rPr lang="es-AR" smtClean="0"/>
              <a:pPr/>
              <a:t>18/09/2018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30684-C6E8-43F0-8A7D-95EB502D83C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>
            <a:normAutofit/>
          </a:bodyPr>
          <a:lstStyle/>
          <a:p>
            <a:r>
              <a:rPr lang="es-AR" u="sng" dirty="0" smtClean="0">
                <a:latin typeface="Times New Roman" pitchFamily="18" charset="0"/>
                <a:cs typeface="Times New Roman" pitchFamily="18" charset="0"/>
              </a:rPr>
              <a:t>Evento Mamá Mecha por el </a:t>
            </a:r>
            <a:r>
              <a:rPr lang="es-AR" u="sng" dirty="0" err="1" smtClean="0">
                <a:latin typeface="Times New Roman" pitchFamily="18" charset="0"/>
                <a:cs typeface="Times New Roman" pitchFamily="18" charset="0"/>
              </a:rPr>
              <a:t>dia</a:t>
            </a:r>
            <a:r>
              <a:rPr lang="es-AR" u="sng" dirty="0" smtClean="0">
                <a:latin typeface="Times New Roman" pitchFamily="18" charset="0"/>
                <a:cs typeface="Times New Roman" pitchFamily="18" charset="0"/>
              </a:rPr>
              <a:t> de la leche escolar.</a:t>
            </a:r>
            <a:endParaRPr lang="es-AR" u="sng" dirty="0"/>
          </a:p>
        </p:txBody>
      </p:sp>
      <p:pic>
        <p:nvPicPr>
          <p:cNvPr id="8" name="7 Imagen" descr="487043_395793523829083_83745019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  <p:pic>
        <p:nvPicPr>
          <p:cNvPr id="9" name="8 Imagen" descr="15665735_1204574792957076_7547726367324726789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24944"/>
            <a:ext cx="9144000" cy="39330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2074242"/>
          </a:xfrm>
        </p:spPr>
        <p:txBody>
          <a:bodyPr>
            <a:noAutofit/>
          </a:bodyPr>
          <a:lstStyle/>
          <a:p>
            <a:r>
              <a:rPr lang="es-AR" sz="3200" dirty="0" smtClean="0"/>
              <a:t> </a:t>
            </a:r>
            <a:r>
              <a:rPr lang="es-AR" dirty="0" smtClean="0">
                <a:latin typeface="+mn-lt"/>
              </a:rPr>
              <a:t>Mamá Mecha en la escuela</a:t>
            </a:r>
            <a:br>
              <a:rPr lang="es-AR" dirty="0" smtClean="0">
                <a:latin typeface="+mn-lt"/>
              </a:rPr>
            </a:br>
            <a:r>
              <a:rPr lang="es-AR" dirty="0" smtClean="0">
                <a:latin typeface="+mn-lt"/>
              </a:rPr>
              <a:t> N°7 en el mes de Agosto.</a:t>
            </a:r>
            <a:r>
              <a:rPr lang="es-AR" sz="3200" dirty="0" smtClean="0"/>
              <a:t/>
            </a:r>
            <a:br>
              <a:rPr lang="es-AR" sz="3200" dirty="0" smtClean="0"/>
            </a:br>
            <a:endParaRPr lang="es-AR" sz="3200" dirty="0"/>
          </a:p>
        </p:txBody>
      </p:sp>
      <p:pic>
        <p:nvPicPr>
          <p:cNvPr id="4" name="3 Marcador de contenido" descr="41616271_2219911254750625_363699608741740544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348880"/>
            <a:ext cx="6074980" cy="3419251"/>
          </a:xfrm>
        </p:spPr>
      </p:pic>
      <p:pic>
        <p:nvPicPr>
          <p:cNvPr id="5" name="4 Imagen" descr="487043_395793523829083_837450199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918648" cy="3600399"/>
          </a:xfrm>
        </p:spPr>
        <p:txBody>
          <a:bodyPr>
            <a:normAutofit fontScale="90000"/>
          </a:bodyPr>
          <a:lstStyle/>
          <a:p>
            <a:r>
              <a:rPr lang="es-AR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AR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AR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AR" dirty="0" smtClean="0">
                <a:latin typeface="+mn-lt"/>
                <a:cs typeface="Times New Roman" pitchFamily="18" charset="0"/>
              </a:rPr>
              <a:t>Mamá Mecha invita a las escuelas primarias de la localidad de </a:t>
            </a:r>
            <a:r>
              <a:rPr lang="es-AR" dirty="0" err="1" smtClean="0">
                <a:latin typeface="+mn-lt"/>
                <a:cs typeface="Times New Roman" pitchFamily="18" charset="0"/>
              </a:rPr>
              <a:t>Chivilcoy</a:t>
            </a:r>
            <a:r>
              <a:rPr lang="es-AR" dirty="0" smtClean="0">
                <a:latin typeface="+mn-lt"/>
                <a:cs typeface="Times New Roman" pitchFamily="18" charset="0"/>
              </a:rPr>
              <a:t> a festejar el 19° Día Mundial de la Leche Escolar el 26 de septiembre de 2018</a:t>
            </a:r>
            <a:r>
              <a:rPr lang="es-AR" dirty="0">
                <a:latin typeface="+mn-lt"/>
              </a:rPr>
              <a:t/>
            </a:r>
            <a:br>
              <a:rPr lang="es-AR" dirty="0">
                <a:latin typeface="+mn-lt"/>
              </a:rPr>
            </a:br>
            <a:endParaRPr lang="es-AR" dirty="0">
              <a:latin typeface="+mn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4869160"/>
            <a:ext cx="6400800" cy="1752600"/>
          </a:xfrm>
        </p:spPr>
        <p:txBody>
          <a:bodyPr>
            <a:noAutofit/>
          </a:bodyPr>
          <a:lstStyle/>
          <a:p>
            <a:r>
              <a:rPr lang="es-AR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evento se realizará en el parque de nuestra fabrica.</a:t>
            </a:r>
            <a:endParaRPr lang="es-AR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 Imagen" descr="487043_395793523829083_83745019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0"/>
            <a:ext cx="1691680" cy="16916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>
            <a:noAutofit/>
          </a:bodyPr>
          <a:lstStyle/>
          <a:p>
            <a:r>
              <a:rPr lang="es-AR" sz="4000" dirty="0" smtClean="0"/>
              <a:t/>
            </a:r>
            <a:br>
              <a:rPr lang="es-AR" sz="4000" dirty="0" smtClean="0"/>
            </a:br>
            <a:r>
              <a:rPr lang="es-AR" sz="4000" dirty="0" smtClean="0"/>
              <a:t/>
            </a:r>
            <a:br>
              <a:rPr lang="es-AR" sz="4000" dirty="0" smtClean="0"/>
            </a:br>
            <a:r>
              <a:rPr lang="es-AR" dirty="0" smtClean="0">
                <a:latin typeface="+mn-lt"/>
              </a:rPr>
              <a:t>Gran Picnic en el parque de Mamá Mecha donde los protagonistas </a:t>
            </a:r>
            <a:r>
              <a:rPr lang="es-AR" dirty="0" err="1" smtClean="0">
                <a:latin typeface="+mn-lt"/>
              </a:rPr>
              <a:t>seran</a:t>
            </a:r>
            <a:r>
              <a:rPr lang="es-AR" dirty="0" smtClean="0">
                <a:latin typeface="+mn-lt"/>
              </a:rPr>
              <a:t>:</a:t>
            </a:r>
            <a:endParaRPr lang="es-AR" dirty="0">
              <a:latin typeface="+mn-lt"/>
            </a:endParaRPr>
          </a:p>
        </p:txBody>
      </p:sp>
      <p:pic>
        <p:nvPicPr>
          <p:cNvPr id="4" name="3 Imagen" descr="487043_395793523829083_83745019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  <p:pic>
        <p:nvPicPr>
          <p:cNvPr id="7" name="6 Marcador de contenido" descr="41272421_2206059409469143_1197736340129579008_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2924944"/>
            <a:ext cx="6120680" cy="374441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417638"/>
          </a:xfrm>
        </p:spPr>
        <p:txBody>
          <a:bodyPr>
            <a:noAutofit/>
          </a:bodyPr>
          <a:lstStyle/>
          <a:p>
            <a:r>
              <a:rPr lang="es-AR" sz="48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s-AR" sz="4800" dirty="0" smtClean="0">
                <a:solidFill>
                  <a:schemeClr val="tx1"/>
                </a:solidFill>
                <a:latin typeface="+mn-lt"/>
              </a:rPr>
            </a:br>
            <a:r>
              <a:rPr lang="es-AR" dirty="0" smtClean="0">
                <a:solidFill>
                  <a:schemeClr val="tx1"/>
                </a:solidFill>
                <a:latin typeface="+mn-lt"/>
              </a:rPr>
              <a:t>La leche y nuestros niños</a:t>
            </a:r>
            <a:r>
              <a:rPr lang="es-AR" sz="6000" dirty="0" smtClean="0">
                <a:solidFill>
                  <a:schemeClr val="tx1"/>
                </a:solidFill>
              </a:rPr>
              <a:t/>
            </a:r>
            <a:br>
              <a:rPr lang="es-AR" sz="6000" dirty="0" smtClean="0">
                <a:solidFill>
                  <a:schemeClr val="tx1"/>
                </a:solidFill>
              </a:rPr>
            </a:br>
            <a:endParaRPr lang="es-AR" sz="6000" dirty="0"/>
          </a:p>
        </p:txBody>
      </p:sp>
      <p:pic>
        <p:nvPicPr>
          <p:cNvPr id="5" name="4 Imagen" descr="487043_395793523829083_83745019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  <p:pic>
        <p:nvPicPr>
          <p:cNvPr id="7" name="6 Marcador de contenido" descr="41202491_2206059359469148_4646228709517295616_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600200"/>
            <a:ext cx="6768752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u="sng" dirty="0" smtClean="0">
                <a:latin typeface="+mn-lt"/>
              </a:rPr>
              <a:t>Invitados</a:t>
            </a:r>
            <a:endParaRPr lang="es-AR" u="sng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AR" dirty="0" smtClean="0"/>
              <a:t>Alumnos de Escuelas Primarias de </a:t>
            </a:r>
            <a:r>
              <a:rPr lang="es-AR" dirty="0" err="1" smtClean="0"/>
              <a:t>Chivilcoy</a:t>
            </a:r>
            <a:r>
              <a:rPr lang="es-AR" dirty="0" smtClean="0"/>
              <a:t>.</a:t>
            </a:r>
          </a:p>
          <a:p>
            <a:r>
              <a:rPr lang="es-AR" dirty="0" smtClean="0"/>
              <a:t>Maestros y autoridades de las Escuelas.</a:t>
            </a:r>
          </a:p>
          <a:p>
            <a:r>
              <a:rPr lang="es-AR" dirty="0" smtClean="0"/>
              <a:t>Autoridades Municipales.</a:t>
            </a:r>
          </a:p>
          <a:p>
            <a:r>
              <a:rPr lang="es-AR" dirty="0" smtClean="0"/>
              <a:t>Pediatras.</a:t>
            </a:r>
          </a:p>
          <a:p>
            <a:r>
              <a:rPr lang="es-AR" dirty="0" smtClean="0"/>
              <a:t>Odontólogos.</a:t>
            </a:r>
          </a:p>
          <a:p>
            <a:r>
              <a:rPr lang="es-AR" dirty="0" smtClean="0"/>
              <a:t>Nutricionistas.</a:t>
            </a:r>
          </a:p>
          <a:p>
            <a:r>
              <a:rPr lang="es-AR" dirty="0" smtClean="0"/>
              <a:t>Representantes de la empresa Tetra </a:t>
            </a:r>
            <a:r>
              <a:rPr lang="es-AR" dirty="0" err="1" smtClean="0"/>
              <a:t>Pak</a:t>
            </a:r>
            <a:r>
              <a:rPr lang="es-AR" dirty="0" smtClean="0"/>
              <a:t>.</a:t>
            </a:r>
          </a:p>
          <a:p>
            <a:r>
              <a:rPr lang="es-AR" dirty="0" smtClean="0"/>
              <a:t>Ingenieros y representantes del Inti Lácteos.</a:t>
            </a:r>
          </a:p>
          <a:p>
            <a:r>
              <a:rPr lang="es-AR" dirty="0" smtClean="0"/>
              <a:t>Representantes de Mamá Mecha.</a:t>
            </a:r>
          </a:p>
          <a:p>
            <a:r>
              <a:rPr lang="es-AR" dirty="0" smtClean="0"/>
              <a:t>Medios de Comunicación .</a:t>
            </a:r>
            <a:endParaRPr lang="es-AR" dirty="0"/>
          </a:p>
        </p:txBody>
      </p:sp>
      <p:pic>
        <p:nvPicPr>
          <p:cNvPr id="4" name="3 Imagen" descr="487043_395793523829083_83745019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u="sng" dirty="0" smtClean="0">
                <a:latin typeface="+mn-lt"/>
              </a:rPr>
              <a:t>Actividades en el parque de </a:t>
            </a:r>
            <a:br>
              <a:rPr lang="es-AR" u="sng" dirty="0" smtClean="0">
                <a:latin typeface="+mn-lt"/>
              </a:rPr>
            </a:br>
            <a:r>
              <a:rPr lang="es-AR" u="sng" dirty="0" smtClean="0">
                <a:latin typeface="+mn-lt"/>
              </a:rPr>
              <a:t>Mamá Mecha</a:t>
            </a:r>
            <a:endParaRPr lang="es-AR" u="sng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dirty="0" smtClean="0"/>
              <a:t>Actividades recreativas para que los chicos aprendan jugando el valor de la leche en su alimentación. </a:t>
            </a:r>
          </a:p>
          <a:p>
            <a:r>
              <a:rPr lang="es-AR" dirty="0" smtClean="0"/>
              <a:t>Actividades deportivas, guiadas por profesores de educación física, para concientizar a los niños de la importancia del deporte acompañado de una buena nutrición.</a:t>
            </a:r>
          </a:p>
          <a:p>
            <a:r>
              <a:rPr lang="es-AR" dirty="0" smtClean="0"/>
              <a:t>Mama Mecha llevara terneritos raza </a:t>
            </a:r>
            <a:r>
              <a:rPr lang="es-AR" dirty="0" err="1" smtClean="0"/>
              <a:t>Holando</a:t>
            </a:r>
            <a:r>
              <a:rPr lang="es-AR" dirty="0" smtClean="0"/>
              <a:t> Argentino para que los niños tomen contacto con los animales que proporcionan la leche.</a:t>
            </a:r>
          </a:p>
          <a:p>
            <a:endParaRPr lang="es-AR" dirty="0" smtClean="0"/>
          </a:p>
          <a:p>
            <a:endParaRPr lang="es-AR" dirty="0" smtClean="0"/>
          </a:p>
          <a:p>
            <a:endParaRPr lang="es-AR" dirty="0" smtClean="0"/>
          </a:p>
          <a:p>
            <a:endParaRPr lang="es-AR" dirty="0"/>
          </a:p>
        </p:txBody>
      </p:sp>
      <p:pic>
        <p:nvPicPr>
          <p:cNvPr id="4" name="3 Imagen" descr="487043_395793523829083_83745019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>
            <a:noAutofit/>
          </a:bodyPr>
          <a:lstStyle/>
          <a:p>
            <a:r>
              <a:rPr lang="es-AR" dirty="0" smtClean="0">
                <a:latin typeface="+mn-lt"/>
              </a:rPr>
              <a:t>Mamá Mecha y la comunidad educativa.</a:t>
            </a:r>
            <a:endParaRPr lang="es-AR" dirty="0">
              <a:latin typeface="+mn-lt"/>
            </a:endParaRPr>
          </a:p>
        </p:txBody>
      </p:sp>
      <p:pic>
        <p:nvPicPr>
          <p:cNvPr id="5" name="4 Marcador de contenido" descr="40920987_2206059472802470_1630936010143563776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pic>
        <p:nvPicPr>
          <p:cNvPr id="6" name="5 Marcador de contenido" descr="41326716_2207792582629159_6820223661627146240_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1999" y="1844824"/>
            <a:ext cx="4113857" cy="4032447"/>
          </a:xfrm>
        </p:spPr>
      </p:pic>
      <p:pic>
        <p:nvPicPr>
          <p:cNvPr id="7" name="6 Imagen" descr="487043_395793523829083_837450199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>
                <a:latin typeface="+mn-lt"/>
              </a:rPr>
              <a:t>Charlas de profesionales</a:t>
            </a:r>
            <a:endParaRPr lang="es-AR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Pediatras y Nutricionistas hablaran sobre la importancia de la leche en la nutrición infantil.</a:t>
            </a:r>
          </a:p>
          <a:p>
            <a:r>
              <a:rPr lang="es-AR" dirty="0" smtClean="0"/>
              <a:t>Odontólogos  enseñaran a los niños sobre el valor que tiene el calcio aportado por la leche en la salud bucal.</a:t>
            </a:r>
          </a:p>
          <a:p>
            <a:r>
              <a:rPr lang="es-AR" dirty="0" smtClean="0"/>
              <a:t>  Matías Balan  ingeniero zootecnista de Mamá Mecha explicara a los niños como es el recorrido de la Leche, desde su ordeñe hasta el producto final y sus ácidos grasos esenciales.</a:t>
            </a:r>
            <a:endParaRPr lang="es-AR" dirty="0"/>
          </a:p>
        </p:txBody>
      </p:sp>
      <p:pic>
        <p:nvPicPr>
          <p:cNvPr id="4" name="3 Imagen" descr="487043_395793523829083_83745019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AR" dirty="0" smtClean="0">
                <a:latin typeface="+mn-lt"/>
              </a:rPr>
              <a:t>Actividades fuera del predio de Mama Mecha</a:t>
            </a:r>
            <a:endParaRPr lang="es-AR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AR" dirty="0" smtClean="0"/>
              <a:t>Se buscara un acuerdo con las autoridades escolares para que ese mismo día 26 de Septiembre de 2018, se trabaje el tema en las escuelas primarias y jardines de infantes.</a:t>
            </a:r>
          </a:p>
          <a:p>
            <a:r>
              <a:rPr lang="es-AR" dirty="0" smtClean="0"/>
              <a:t>Se repartirán folletos e información sobre las cualidades y beneficios de la leche en la alimentación infantil a los maestros y alumnos.</a:t>
            </a:r>
          </a:p>
          <a:p>
            <a:r>
              <a:rPr lang="es-AR" dirty="0" smtClean="0"/>
              <a:t>Se repartirá Leche </a:t>
            </a:r>
            <a:r>
              <a:rPr lang="es-AR" dirty="0" err="1" smtClean="0"/>
              <a:t>Cla</a:t>
            </a:r>
            <a:r>
              <a:rPr lang="es-AR" dirty="0" smtClean="0"/>
              <a:t>  y Leche </a:t>
            </a:r>
            <a:r>
              <a:rPr lang="es-AR" dirty="0" err="1" smtClean="0"/>
              <a:t>Chocolatada</a:t>
            </a:r>
            <a:r>
              <a:rPr lang="es-AR" dirty="0" smtClean="0"/>
              <a:t> Mama Mecha en tetra pack de 200cc.</a:t>
            </a:r>
          </a:p>
          <a:p>
            <a:r>
              <a:rPr lang="es-AR" dirty="0" smtClean="0"/>
              <a:t>Se pedirá a niños y maestras que se tomen fotos tomando leche o con bigotes de leche para subir a las redes sociales y en distintos medios de comunicación.</a:t>
            </a:r>
            <a:endParaRPr lang="es-AR" dirty="0"/>
          </a:p>
        </p:txBody>
      </p:sp>
      <p:pic>
        <p:nvPicPr>
          <p:cNvPr id="4" name="3 Imagen" descr="487043_395793523829083_83745019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5200" y="0"/>
            <a:ext cx="1628800" cy="1628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203</TotalTime>
  <Words>330</Words>
  <Application>Microsoft Office PowerPoint</Application>
  <PresentationFormat>Presentación en pantalla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Evento Mamá Mecha por el dia de la leche escolar.</vt:lpstr>
      <vt:lpstr>   Mamá Mecha invita a las escuelas primarias de la localidad de Chivilcoy a festejar el 19° Día Mundial de la Leche Escolar el 26 de septiembre de 2018 </vt:lpstr>
      <vt:lpstr>  Gran Picnic en el parque de Mamá Mecha donde los protagonistas seran:</vt:lpstr>
      <vt:lpstr> La leche y nuestros niños </vt:lpstr>
      <vt:lpstr>Invitados</vt:lpstr>
      <vt:lpstr>Actividades en el parque de  Mamá Mecha</vt:lpstr>
      <vt:lpstr>Mamá Mecha y la comunidad educativa.</vt:lpstr>
      <vt:lpstr>Charlas de profesionales</vt:lpstr>
      <vt:lpstr>Actividades fuera del predio de Mama Mecha</vt:lpstr>
      <vt:lpstr> Mamá Mecha en la escuela  N°7 en el mes de Agosto.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Mama Mecha invita a las escuelas primarias de la localidad de Chivilcoy a festejar el 19° Día Mundial de la Leche Escolar el 26 de septiembre de 2018</dc:title>
  <dc:creator>Vicki</dc:creator>
  <cp:lastModifiedBy>Vicki</cp:lastModifiedBy>
  <cp:revision>23</cp:revision>
  <dcterms:created xsi:type="dcterms:W3CDTF">2018-09-16T20:17:42Z</dcterms:created>
  <dcterms:modified xsi:type="dcterms:W3CDTF">2018-09-18T18:56:21Z</dcterms:modified>
</cp:coreProperties>
</file>