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-7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10/11/2014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10/11/2014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10/11/2014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10/11/2014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10/11/2014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10/11/2014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10/11/2014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10/11/2014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10/11/2014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10/11/2014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10/11/2014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6055F8-1D02-4417-9241-55C834FD9970}" type="datetimeFigureOut">
              <a:rPr lang="it-IT" smtClean="0"/>
              <a:pPr/>
              <a:t>10/11/2014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7B441-5312-499D-93C3-6E37886527FA}" type="slidenum">
              <a:rPr lang="it-IT" smtClean="0"/>
              <a:pPr/>
              <a:t>‹#›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travelbuseventi.it/" TargetMode="External"/><Relationship Id="rId4" Type="http://schemas.openxmlformats.org/officeDocument/2006/relationships/hyperlink" Target="mailto:s.marinella@hermitagesantamarinella.co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ilfont.it/wp-content/uploads/2013/11/casa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9986775">
            <a:off x="206624" y="480696"/>
            <a:ext cx="2486372" cy="15081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http://www.lacasadibabbonatale.it/gallery1/01%20(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47775">
            <a:off x="6238101" y="4611285"/>
            <a:ext cx="2640938" cy="17589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3568" y="2564904"/>
            <a:ext cx="7772400" cy="2018655"/>
          </a:xfrm>
        </p:spPr>
        <p:txBody>
          <a:bodyPr anchor="b">
            <a:noAutofit/>
          </a:bodyPr>
          <a:lstStyle/>
          <a:p>
            <a:r>
              <a:rPr lang="it-IT" sz="60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ickham Script Pro Regular" pitchFamily="66" charset="0"/>
              </a:rPr>
              <a:t>Domenica 23 Novembre</a:t>
            </a:r>
            <a:br>
              <a:rPr lang="it-IT" sz="60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ickham Script Pro Regular" pitchFamily="66" charset="0"/>
              </a:rPr>
            </a:br>
            <a:r>
              <a:rPr lang="it-IT" sz="60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ickham Script Pro Regular" pitchFamily="66" charset="0"/>
              </a:rPr>
              <a:t>Babbo Natale ti aspetta a </a:t>
            </a:r>
            <a:br>
              <a:rPr lang="it-IT" sz="60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ickham Script Pro Regular" pitchFamily="66" charset="0"/>
              </a:rPr>
            </a:br>
            <a:r>
              <a:rPr lang="it-IT" sz="60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ickham Script Pro Regular" pitchFamily="66" charset="0"/>
              </a:rPr>
              <a:t>Montecatini Terme</a:t>
            </a:r>
            <a:endParaRPr lang="it-IT" sz="6000" b="1" dirty="0">
              <a:ln w="12700">
                <a:solidFill>
                  <a:schemeClr val="tx1"/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Bickham Script Pro Regular" pitchFamily="66" charset="0"/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79512" y="4293096"/>
            <a:ext cx="6120680" cy="2423120"/>
          </a:xfrm>
        </p:spPr>
        <p:txBody>
          <a:bodyPr anchor="b">
            <a:normAutofit fontScale="25000" lnSpcReduction="20000"/>
          </a:bodyPr>
          <a:lstStyle/>
          <a:p>
            <a:endParaRPr lang="it-IT" sz="1400" dirty="0" smtClean="0">
              <a:solidFill>
                <a:srgbClr val="FF0000"/>
              </a:solidFill>
            </a:endParaRPr>
          </a:p>
          <a:p>
            <a:r>
              <a:rPr lang="it-IT" sz="1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€ 44,00 adulti</a:t>
            </a:r>
          </a:p>
          <a:p>
            <a:r>
              <a:rPr lang="it-IT" sz="1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€ 38,00 bambini fino a 10 anni</a:t>
            </a:r>
          </a:p>
          <a:p>
            <a:endParaRPr lang="it-IT" sz="1400" dirty="0" smtClean="0">
              <a:solidFill>
                <a:srgbClr val="FF0000"/>
              </a:solidFill>
            </a:endParaRPr>
          </a:p>
          <a:p>
            <a:endParaRPr lang="it-IT" sz="1400" dirty="0" smtClean="0">
              <a:solidFill>
                <a:srgbClr val="FF0000"/>
              </a:solidFill>
            </a:endParaRPr>
          </a:p>
          <a:p>
            <a:endParaRPr lang="it-IT" sz="1400" dirty="0" smtClean="0">
              <a:solidFill>
                <a:srgbClr val="FF0000"/>
              </a:solidFill>
            </a:endParaRPr>
          </a:p>
          <a:p>
            <a:r>
              <a:rPr lang="it-IT" sz="4000" dirty="0" smtClean="0">
                <a:solidFill>
                  <a:srgbClr val="FF0000"/>
                </a:solidFill>
              </a:rPr>
              <a:t>La quota comprende: Bus </a:t>
            </a:r>
            <a:r>
              <a:rPr lang="it-IT" sz="4000" dirty="0" err="1" smtClean="0">
                <a:solidFill>
                  <a:srgbClr val="FF0000"/>
                </a:solidFill>
              </a:rPr>
              <a:t>G.T</a:t>
            </a:r>
            <a:r>
              <a:rPr lang="it-IT" sz="4000" dirty="0" smtClean="0">
                <a:solidFill>
                  <a:srgbClr val="FF0000"/>
                </a:solidFill>
              </a:rPr>
              <a:t> , assicurazione medico – bagaglio, ingresso Casa di Babbo Natale</a:t>
            </a:r>
          </a:p>
          <a:p>
            <a:r>
              <a:rPr lang="it-IT" sz="4000" dirty="0" smtClean="0">
                <a:solidFill>
                  <a:srgbClr val="FF0000"/>
                </a:solidFill>
              </a:rPr>
              <a:t>assistente </a:t>
            </a:r>
            <a:r>
              <a:rPr lang="it-IT" sz="4000" dirty="0" err="1" smtClean="0">
                <a:solidFill>
                  <a:srgbClr val="FF0000"/>
                </a:solidFill>
              </a:rPr>
              <a:t>Travel</a:t>
            </a:r>
            <a:r>
              <a:rPr lang="it-IT" sz="4000" dirty="0" smtClean="0">
                <a:solidFill>
                  <a:srgbClr val="FF0000"/>
                </a:solidFill>
              </a:rPr>
              <a:t> Bus</a:t>
            </a:r>
          </a:p>
          <a:p>
            <a:r>
              <a:rPr lang="it-IT" sz="4000" dirty="0" smtClean="0">
                <a:solidFill>
                  <a:srgbClr val="FF0000"/>
                </a:solidFill>
              </a:rPr>
              <a:t>La quota non comprende : pranzi, entrate a visite a pagamento e quanto non menzionato nella quota comprende</a:t>
            </a:r>
          </a:p>
          <a:p>
            <a:endParaRPr lang="it-IT" sz="1800" dirty="0" smtClean="0">
              <a:solidFill>
                <a:srgbClr val="FF0000"/>
              </a:solidFill>
            </a:endParaRPr>
          </a:p>
          <a:p>
            <a:r>
              <a:rPr lang="it-IT" sz="3100" dirty="0" smtClean="0">
                <a:solidFill>
                  <a:srgbClr val="0070C0"/>
                </a:solidFill>
              </a:rPr>
              <a:t>Santa Marinella (RM) Via Aurelia  317/D - 00058 Telefono 0766.51.31.49 – 0766.51.3149  Fax  0766.51.80.94 </a:t>
            </a:r>
            <a:r>
              <a:rPr lang="it-IT" sz="3100" dirty="0" err="1" smtClean="0">
                <a:solidFill>
                  <a:srgbClr val="0070C0"/>
                </a:solidFill>
              </a:rPr>
              <a:t>Cell</a:t>
            </a:r>
            <a:r>
              <a:rPr lang="it-IT" sz="3100" dirty="0" smtClean="0">
                <a:solidFill>
                  <a:srgbClr val="0070C0"/>
                </a:solidFill>
              </a:rPr>
              <a:t>. 335.5721.646</a:t>
            </a:r>
          </a:p>
          <a:p>
            <a:r>
              <a:rPr lang="it-IT" sz="3100" dirty="0" smtClean="0">
                <a:solidFill>
                  <a:srgbClr val="0070C0"/>
                </a:solidFill>
              </a:rPr>
              <a:t>e-mail: </a:t>
            </a:r>
            <a:r>
              <a:rPr lang="it-IT" sz="3100" u="sng" dirty="0" smtClean="0">
                <a:solidFill>
                  <a:srgbClr val="0070C0"/>
                </a:solidFill>
                <a:hlinkClick r:id="rId4"/>
              </a:rPr>
              <a:t>s.marinella@hermitagesantamarinella.com</a:t>
            </a:r>
            <a:r>
              <a:rPr lang="it-IT" sz="3100" dirty="0" smtClean="0">
                <a:solidFill>
                  <a:srgbClr val="0070C0"/>
                </a:solidFill>
              </a:rPr>
              <a:t> / PEC: travelbuseventi@legalmail.it </a:t>
            </a:r>
          </a:p>
          <a:p>
            <a:r>
              <a:rPr lang="it-IT" sz="3100" dirty="0" smtClean="0">
                <a:solidFill>
                  <a:srgbClr val="0070C0"/>
                </a:solidFill>
              </a:rPr>
              <a:t>Sito internet:  </a:t>
            </a:r>
            <a:r>
              <a:rPr lang="it-IT" sz="3100" u="sng" dirty="0" smtClean="0">
                <a:solidFill>
                  <a:srgbClr val="0070C0"/>
                </a:solidFill>
                <a:hlinkClick r:id="rId5"/>
              </a:rPr>
              <a:t>www.travelbuseventi.it</a:t>
            </a:r>
            <a:r>
              <a:rPr lang="it-IT" sz="3100" dirty="0" smtClean="0">
                <a:solidFill>
                  <a:srgbClr val="0070C0"/>
                </a:solidFill>
              </a:rPr>
              <a:t> - PI 12579381000</a:t>
            </a:r>
          </a:p>
          <a:p>
            <a:r>
              <a:rPr lang="it-IT" sz="1800" dirty="0" smtClean="0">
                <a:solidFill>
                  <a:srgbClr val="0070C0"/>
                </a:solidFill>
              </a:rPr>
              <a:t> </a:t>
            </a:r>
          </a:p>
          <a:p>
            <a:endParaRPr lang="it-IT" sz="1400" dirty="0">
              <a:solidFill>
                <a:srgbClr val="FF0000"/>
              </a:solidFill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2987824" y="116632"/>
            <a:ext cx="5612555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it-IT" sz="6000" b="1" cap="none" spc="50" dirty="0" smtClean="0">
                <a:ln w="11430">
                  <a:solidFill>
                    <a:schemeClr val="bg1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ush Script MT" pitchFamily="66" charset="0"/>
              </a:rPr>
              <a:t>La Casa di Babbo Natale</a:t>
            </a:r>
            <a:endParaRPr lang="it-IT" sz="6000" b="1" cap="none" spc="50" dirty="0">
              <a:ln w="11430">
                <a:solidFill>
                  <a:schemeClr val="bg1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ush Script MT" pitchFamily="66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</TotalTime>
  <Words>90</Words>
  <Application>Microsoft Office PowerPoint</Application>
  <PresentationFormat>On-screen Show (4:3)</PresentationFormat>
  <Paragraphs>16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Tema di Office</vt:lpstr>
      <vt:lpstr>Domenica 23 Novembre Babbo Natale ti aspetta a  Montecatini Terme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utente</dc:creator>
  <cp:lastModifiedBy>Certelli, AnnaMaria</cp:lastModifiedBy>
  <cp:revision>26</cp:revision>
  <dcterms:created xsi:type="dcterms:W3CDTF">2014-10-14T10:01:26Z</dcterms:created>
  <dcterms:modified xsi:type="dcterms:W3CDTF">2014-11-10T08:44:19Z</dcterms:modified>
</cp:coreProperties>
</file>