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1" r:id="rId3"/>
    <p:sldId id="279" r:id="rId4"/>
    <p:sldId id="280" r:id="rId5"/>
    <p:sldId id="281" r:id="rId6"/>
    <p:sldId id="282" r:id="rId7"/>
    <p:sldId id="283" r:id="rId8"/>
    <p:sldId id="284" r:id="rId9"/>
    <p:sldId id="269" r:id="rId10"/>
    <p:sldId id="287" r:id="rId11"/>
    <p:sldId id="268" r:id="rId12"/>
    <p:sldId id="285" r:id="rId13"/>
    <p:sldId id="273" r:id="rId14"/>
    <p:sldId id="272" r:id="rId15"/>
    <p:sldId id="286" r:id="rId16"/>
    <p:sldId id="276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 varScale="1">
        <p:scale>
          <a:sx n="84" d="100"/>
          <a:sy n="84" d="100"/>
        </p:scale>
        <p:origin x="1435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 smtClean="0"/>
              <a:t>Programme</a:t>
            </a:r>
            <a:endParaRPr lang="en-GB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8000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 smtClean="0"/>
              <a:t>Partners</a:t>
            </a:r>
            <a:r>
              <a:rPr lang="en-GB" baseline="0" dirty="0" smtClean="0"/>
              <a:t> </a:t>
            </a:r>
            <a:endParaRPr lang="en-GB" dirty="0"/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008000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8F2A52-9231-43CE-8022-C5C66ED65714}" type="datetimeFigureOut">
              <a:rPr lang="en-GB" smtClean="0"/>
              <a:t>16/12/2016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3FA20-4EF0-48B8-93A6-0D42C4D75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3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are just  examples.  The idea is to come up with a visual</a:t>
            </a:r>
            <a:r>
              <a:rPr lang="en-US" baseline="0" dirty="0" smtClean="0"/>
              <a:t> design of the current FFF work in your country and of the partners FFF is working with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3FA20-4EF0-48B8-93A6-0D42C4D750C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66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6500" y="1700808"/>
            <a:ext cx="7128792" cy="13363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4452" y="3212976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12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23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9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36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57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8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17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451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3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514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95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CD06D-7B07-414C-BEF8-953753D38268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3DF2D-CA2E-4B75-8FE2-AEC72FA8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6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2016 Country Update (</a:t>
            </a:r>
            <a:r>
              <a:rPr lang="en-US" i="1" dirty="0" smtClean="0"/>
              <a:t>name of country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Pls</a:t>
            </a:r>
            <a:r>
              <a:rPr lang="en-US" dirty="0" smtClean="0"/>
              <a:t> insert in. max 8 words </a:t>
            </a:r>
          </a:p>
          <a:p>
            <a:r>
              <a:rPr lang="en-US" dirty="0" smtClean="0"/>
              <a:t>the vision of FFFs work in your country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73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human interest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few quick bullets talk about a person, group, organization or event who benefitted from our work this year. </a:t>
            </a:r>
          </a:p>
          <a:p>
            <a:r>
              <a:rPr lang="en-US" dirty="0" smtClean="0"/>
              <a:t>What was the key ingredient that made this happen?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068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Personal Reflections on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was the most satisfying dimension/experience of the year?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was the most frustrating/challenging?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Any thoughts on the M &amp; L and reporting process?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611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Recommendations for FFF Phase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555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Country Work Plan 2017 (</a:t>
            </a:r>
            <a:r>
              <a:rPr lang="en-US" i="1" dirty="0" smtClean="0"/>
              <a:t>name of country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2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Strengthening impact in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Work Plan template – highlighting key activities each pillar. </a:t>
            </a:r>
          </a:p>
        </p:txBody>
      </p:sp>
    </p:spTree>
    <p:extLst>
      <p:ext uri="{BB962C8B-B14F-4D97-AF65-F5344CB8AC3E}">
        <p14:creationId xmlns:p14="http://schemas.microsoft.com/office/powerpoint/2010/main" val="3128408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Bringing Phase I to a successful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we hope to have achieved?</a:t>
            </a:r>
          </a:p>
          <a:p>
            <a:r>
              <a:rPr lang="en-US" dirty="0" smtClean="0"/>
              <a:t>How will we culminate the work? </a:t>
            </a:r>
          </a:p>
          <a:p>
            <a:r>
              <a:rPr lang="en-US" dirty="0" smtClean="0"/>
              <a:t>How we communicate the impacts and messages?</a:t>
            </a:r>
          </a:p>
          <a:p>
            <a:r>
              <a:rPr lang="en-US" dirty="0" smtClean="0"/>
              <a:t>How can we try and ensure sustainability?</a:t>
            </a:r>
          </a:p>
          <a:p>
            <a:r>
              <a:rPr lang="en-US" dirty="0" smtClean="0"/>
              <a:t>Logistical and administrative concerns and issues?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83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Budget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845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2636912"/>
            <a:ext cx="3888432" cy="10367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Thank you</a:t>
            </a: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www.fao.org/partnerships/forest-farm-facility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2065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prstClr val="black"/>
                </a:solidFill>
              </a:rPr>
              <a:t>Visual </a:t>
            </a:r>
            <a:r>
              <a:rPr lang="en-US" sz="4000" dirty="0" smtClean="0">
                <a:solidFill>
                  <a:prstClr val="black"/>
                </a:solidFill>
              </a:rPr>
              <a:t>of </a:t>
            </a:r>
            <a:r>
              <a:rPr lang="en-US" sz="4000" dirty="0">
                <a:solidFill>
                  <a:prstClr val="black"/>
                </a:solidFill>
              </a:rPr>
              <a:t>the FFF programme in </a:t>
            </a:r>
            <a:r>
              <a:rPr lang="en-US" sz="4000" dirty="0" smtClean="0">
                <a:solidFill>
                  <a:prstClr val="black"/>
                </a:solidFill>
              </a:rPr>
              <a:t>(country)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348652"/>
              </p:ext>
            </p:extLst>
          </p:nvPr>
        </p:nvGraphicFramePr>
        <p:xfrm>
          <a:off x="467544" y="1196752"/>
          <a:ext cx="4392488" cy="2361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715369632"/>
              </p:ext>
            </p:extLst>
          </p:nvPr>
        </p:nvGraphicFramePr>
        <p:xfrm>
          <a:off x="4139952" y="3284984"/>
          <a:ext cx="4344144" cy="2896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584" y="4221088"/>
            <a:ext cx="3240360" cy="1384995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Xxx</a:t>
            </a:r>
          </a:p>
          <a:p>
            <a:r>
              <a:rPr lang="en-US" sz="1400" dirty="0" err="1" smtClean="0"/>
              <a:t>Yyy</a:t>
            </a:r>
            <a:endParaRPr lang="en-US" sz="1400" dirty="0" smtClean="0"/>
          </a:p>
          <a:p>
            <a:r>
              <a:rPr lang="en-US" sz="1400" dirty="0" smtClean="0"/>
              <a:t>Zzzz</a:t>
            </a:r>
          </a:p>
          <a:p>
            <a:r>
              <a:rPr lang="en-US" sz="1400" dirty="0" err="1" smtClean="0"/>
              <a:t>Xxxx</a:t>
            </a:r>
            <a:endParaRPr lang="en-US" sz="1400" dirty="0" smtClean="0"/>
          </a:p>
          <a:p>
            <a:r>
              <a:rPr lang="en-US" sz="1400" dirty="0" err="1" smtClean="0"/>
              <a:t>Cccc</a:t>
            </a:r>
            <a:endParaRPr lang="en-US" sz="1400" dirty="0" smtClean="0"/>
          </a:p>
          <a:p>
            <a:r>
              <a:rPr lang="en-US" sz="1400" dirty="0" err="1" smtClean="0"/>
              <a:t>vvvv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1700808"/>
            <a:ext cx="3240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Xxxxxxx</a:t>
            </a:r>
            <a:endParaRPr lang="en-US" sz="1400" b="1" dirty="0" smtClean="0"/>
          </a:p>
          <a:p>
            <a:r>
              <a:rPr lang="en-US" sz="1400" b="1" dirty="0" err="1" smtClean="0"/>
              <a:t>Xxxxxxx</a:t>
            </a:r>
            <a:endParaRPr lang="en-US" sz="1400" b="1" dirty="0" smtClean="0"/>
          </a:p>
          <a:p>
            <a:r>
              <a:rPr lang="en-US" sz="1400" b="1" dirty="0" err="1" smtClean="0"/>
              <a:t>Xxxxxxx</a:t>
            </a:r>
            <a:endParaRPr lang="en-US" sz="1400" b="1" dirty="0" smtClean="0"/>
          </a:p>
          <a:p>
            <a:r>
              <a:rPr lang="en-US" sz="1400" b="1" dirty="0" err="1" smtClean="0"/>
              <a:t>Yyyyyyy</a:t>
            </a:r>
            <a:endParaRPr lang="en-US" sz="1400" b="1" dirty="0" smtClean="0"/>
          </a:p>
          <a:p>
            <a:r>
              <a:rPr lang="en-US" sz="1400" b="1" dirty="0" err="1" smtClean="0"/>
              <a:t>Zzzzzzzz</a:t>
            </a:r>
            <a:endParaRPr lang="en-US" sz="1400" b="1" dirty="0" smtClean="0"/>
          </a:p>
          <a:p>
            <a:endParaRPr lang="en-US" sz="1400" b="1" dirty="0" smtClean="0"/>
          </a:p>
        </p:txBody>
      </p:sp>
      <p:cxnSp>
        <p:nvCxnSpPr>
          <p:cNvPr id="9" name="Straight Connector 8"/>
          <p:cNvCxnSpPr>
            <a:stCxn id="6" idx="3"/>
          </p:cNvCxnSpPr>
          <p:nvPr/>
        </p:nvCxnSpPr>
        <p:spPr>
          <a:xfrm>
            <a:off x="4067944" y="4913586"/>
            <a:ext cx="504056" cy="1077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3429000"/>
            <a:ext cx="3513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Pillar 1: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645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Pillar 1: </a:t>
            </a:r>
            <a:r>
              <a:rPr lang="en-GB" sz="2400" b="1" dirty="0"/>
              <a:t>What have been your main achievements in terms of </a:t>
            </a:r>
            <a:r>
              <a:rPr lang="en-GB" sz="2400" b="1" dirty="0" smtClean="0"/>
              <a:t>strengthening the organisation and collaboration of rural groups for engaging with policy? 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Give max 5-8 examples (bullet points)</a:t>
            </a:r>
          </a:p>
        </p:txBody>
      </p:sp>
    </p:spTree>
    <p:extLst>
      <p:ext uri="{BB962C8B-B14F-4D97-AF65-F5344CB8AC3E}">
        <p14:creationId xmlns:p14="http://schemas.microsoft.com/office/powerpoint/2010/main" val="210540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 smtClean="0"/>
              <a:t>Pillar 1: What have been your main achievements in terms of improving producers a) knowledge about business and b) access to finance and services? 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Give max 5-8 examples (bullet points)</a:t>
            </a:r>
          </a:p>
        </p:txBody>
      </p:sp>
    </p:spTree>
    <p:extLst>
      <p:ext uri="{BB962C8B-B14F-4D97-AF65-F5344CB8AC3E}">
        <p14:creationId xmlns:p14="http://schemas.microsoft.com/office/powerpoint/2010/main" val="106732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Photos Pillar 1 (1 slide with max. 5 photos)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48880"/>
            <a:ext cx="3884249" cy="2913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0686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b="1" dirty="0" smtClean="0"/>
              <a:t>Pillar 2: What have been your main achievements in terms of establishing multi-stakeholder cross sectoral platforms and increasing understanding for FFPOs needs and interests? 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Give max 5-8 examples (bullet points)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27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Photos Pillar 2 (1 slide with max 5 photos)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48880"/>
            <a:ext cx="3884249" cy="2913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48498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Pillar 3: What have been your main achievements in terms of establishing </a:t>
            </a:r>
            <a:r>
              <a:rPr lang="en-GB" sz="2400" b="1" dirty="0" smtClean="0"/>
              <a:t>linkages </a:t>
            </a:r>
            <a:r>
              <a:rPr lang="en-GB" sz="2400" b="1" dirty="0"/>
              <a:t>between local and national groups and regional/international </a:t>
            </a:r>
            <a:r>
              <a:rPr lang="en-GB" sz="2400" b="1" dirty="0" smtClean="0"/>
              <a:t>federations?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Give max 5-8 examples (bullet points)</a:t>
            </a:r>
          </a:p>
        </p:txBody>
      </p:sp>
    </p:spTree>
    <p:extLst>
      <p:ext uri="{BB962C8B-B14F-4D97-AF65-F5344CB8AC3E}">
        <p14:creationId xmlns:p14="http://schemas.microsoft.com/office/powerpoint/2010/main" val="24906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 main lessons learned in 2016, important for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</a:t>
            </a:r>
          </a:p>
          <a:p>
            <a:pPr marL="0" indent="0">
              <a:buNone/>
            </a:pPr>
            <a:r>
              <a:rPr lang="en-US" dirty="0" smtClean="0"/>
              <a:t>2.</a:t>
            </a:r>
          </a:p>
          <a:p>
            <a:pPr marL="0" indent="0">
              <a:buNone/>
            </a:pPr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34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401</Words>
  <Application>Microsoft Office PowerPoint</Application>
  <PresentationFormat>On-screen Show (4:3)</PresentationFormat>
  <Paragraphs>56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2016 Country Update (name of country)</vt:lpstr>
      <vt:lpstr>Visual of the FFF programme in (country)</vt:lpstr>
      <vt:lpstr>Pillar 1: What have been your main achievements in terms of strengthening the organisation and collaboration of rural groups for engaging with policy? </vt:lpstr>
      <vt:lpstr>Pillar 1: What have been your main achievements in terms of improving producers a) knowledge about business and b) access to finance and services? </vt:lpstr>
      <vt:lpstr>Photos Pillar 1 (1 slide with max. 5 photos) </vt:lpstr>
      <vt:lpstr>Pillar 2: What have been your main achievements in terms of establishing multi-stakeholder cross sectoral platforms and increasing understanding for FFPOs needs and interests? </vt:lpstr>
      <vt:lpstr>Photos Pillar 2 (1 slide with max 5 photos) </vt:lpstr>
      <vt:lpstr>Pillar 3: What have been your main achievements in terms of establishing linkages between local and national groups and regional/international federations?</vt:lpstr>
      <vt:lpstr>3 main lessons learned in 2016, important for 2017</vt:lpstr>
      <vt:lpstr>Short human interest story</vt:lpstr>
      <vt:lpstr>Personal Reflections on implementation</vt:lpstr>
      <vt:lpstr>Recommendations for FFF Phase II</vt:lpstr>
      <vt:lpstr>Country Work Plan 2017 (name of country)</vt:lpstr>
      <vt:lpstr>Strengthening impact in 2017</vt:lpstr>
      <vt:lpstr>Bringing Phase I to a successful end</vt:lpstr>
      <vt:lpstr>Projected Budget 2017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Perri, Marco (FOE)</dc:creator>
  <cp:lastModifiedBy>Campbell, Jeffrey (FOA)</cp:lastModifiedBy>
  <cp:revision>21</cp:revision>
  <dcterms:created xsi:type="dcterms:W3CDTF">2013-11-20T11:08:52Z</dcterms:created>
  <dcterms:modified xsi:type="dcterms:W3CDTF">2016-12-16T15:58:23Z</dcterms:modified>
</cp:coreProperties>
</file>